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0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52A0A0-1511-45AA-9297-6685A42005E1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E8E654-7AEB-46FC-BF86-BDF124BF1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ational_Hockey_Leag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NHL Teams 101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Teacher: Jenna Ortiz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Jack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78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 Blue Jackets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on June 25</a:t>
            </a:r>
            <a:r>
              <a:rPr lang="en-US" baseline="30000" dirty="0" smtClean="0"/>
              <a:t>th</a:t>
            </a:r>
            <a:r>
              <a:rPr lang="en-US" dirty="0" smtClean="0"/>
              <a:t>, 1997 as an expansion team for the 2000-2001 season</a:t>
            </a:r>
          </a:p>
          <a:p>
            <a:r>
              <a:rPr lang="en-US" dirty="0" smtClean="0"/>
              <a:t>Named after Ohio’s contributions to the Civil War</a:t>
            </a:r>
          </a:p>
          <a:p>
            <a:r>
              <a:rPr lang="en-US" dirty="0" smtClean="0"/>
              <a:t>Play in the Metropolitan Division of the Eastern Conference</a:t>
            </a:r>
          </a:p>
          <a:p>
            <a:r>
              <a:rPr lang="en-US" dirty="0" smtClean="0"/>
              <a:t>At games, a cannon is fired when the team either scores a goal, wins, or when they appear on the ice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-stars-new-logos.jpg"/>
          <p:cNvPicPr>
            <a:picLocks noChangeAspect="1"/>
          </p:cNvPicPr>
          <p:nvPr/>
        </p:nvPicPr>
        <p:blipFill>
          <a:blip r:embed="rId2" cstate="print"/>
          <a:srcRect b="4618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Dallas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Stars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Founded in 1967 (as the Minnesota North Stars)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Moved to Dallas in 1993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Play in the Central Division of the Western Conference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Won the Stanley Cup in 1999 and were the first NHL team based in a sub tropical city to win the Cup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0"/>
            <a:ext cx="90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Detroit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Red Wings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Founded in 1926 (as the Cougars and then the Falcons) 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Play in the Atlantic Division of the Eastern Conference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Have won 11 Stanley Cups, which is the most for any American team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The Detroit area is described as “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Hockeytown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”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g-nhl-edmonton-oilers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Edmonton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5530B"/>
                </a:solidFill>
              </a:rPr>
              <a:t>Oilers</a:t>
            </a:r>
            <a:endParaRPr lang="en-US" dirty="0">
              <a:solidFill>
                <a:srgbClr val="F553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Founded on November 1, 1971, as the Alberta Oilers in the World Hockey Association and merged into the NHL in 1979 as the Edmonton Oilers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Play in the Pacific Division of the Western Conference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Achieved dynasty status for their 5 Stanley Cups in ‘84, ‘85, ‘87, ‘88, and ‘90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Wayne Gretzky is the best Oilers and NHL player of all time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ida_Pant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9900"/>
                </a:solidFill>
              </a:rPr>
              <a:t>Florida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Panthers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Play in Sunrise, FL and are in the Atlantic Division of the Eastern Conference</a:t>
            </a:r>
          </a:p>
          <a:p>
            <a:r>
              <a:rPr lang="en-US" dirty="0" smtClean="0">
                <a:solidFill>
                  <a:srgbClr val="00CCFF"/>
                </a:solidFill>
              </a:rPr>
              <a:t>Were founded on December 10, 1992, the same day the Walt Disney Company were awarded a team in Anaheim</a:t>
            </a:r>
          </a:p>
          <a:p>
            <a:r>
              <a:rPr lang="en-US" dirty="0" smtClean="0">
                <a:solidFill>
                  <a:srgbClr val="00CCFF"/>
                </a:solidFill>
              </a:rPr>
              <a:t>Not so fun fact: The team’s lowest attendance record was 7,311 people in 2014</a:t>
            </a:r>
          </a:p>
          <a:p>
            <a:r>
              <a:rPr lang="en-US" dirty="0" smtClean="0">
                <a:solidFill>
                  <a:srgbClr val="00CCFF"/>
                </a:solidFill>
              </a:rPr>
              <a:t>There is hope! Rookie Aaron </a:t>
            </a:r>
            <a:r>
              <a:rPr lang="en-US" dirty="0" err="1" smtClean="0">
                <a:solidFill>
                  <a:srgbClr val="00CCFF"/>
                </a:solidFill>
              </a:rPr>
              <a:t>Ekblad</a:t>
            </a:r>
            <a:r>
              <a:rPr lang="en-US" dirty="0" smtClean="0">
                <a:solidFill>
                  <a:srgbClr val="00CCFF"/>
                </a:solidFill>
              </a:rPr>
              <a:t> won the Calder Memorial Trophy in 2015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Angeles</a:t>
            </a:r>
            <a:r>
              <a:rPr lang="en-US" dirty="0" smtClean="0">
                <a:solidFill>
                  <a:schemeClr val="bg1"/>
                </a:solidFill>
              </a:rPr>
              <a:t> Kings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Founded in 1967 and play in the Pacific Division of the Western Conference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Won two Stanley Cups in ‘12 and ‘14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Wayne Gretzky played for the team from 1988-1996 and is credited for bringing more fans to the sport in the state of California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nesota Wi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Minnesota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Play in St. Paul, MN, and are in the Central Division of the Western Conference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Founded on June 25, 1997, but did not play until 2000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the logo, the eye of the animal is a north star, which is a tribute to the former Minnesota North Stars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Wild used to rotate their captains on a monthly basis instead of every couple of years. The current captain, </a:t>
            </a:r>
            <a:r>
              <a:rPr lang="en-US" dirty="0" err="1" smtClean="0">
                <a:solidFill>
                  <a:srgbClr val="FF0000"/>
                </a:solidFill>
              </a:rPr>
              <a:t>Mikko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Koivu</a:t>
            </a:r>
            <a:r>
              <a:rPr lang="en-US" dirty="0" smtClean="0">
                <a:solidFill>
                  <a:srgbClr val="FF0000"/>
                </a:solidFill>
              </a:rPr>
              <a:t>, has been captain since 2009.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adiens-2010-logo-1-d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Montreal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Canadiens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Founded in 1909, they are the oldest NHL team and they even predate the NHL itself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are in the Atlantic Division of the Eastern Conference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have won the most Stanley Cups in the league at the grand total of 24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official name is </a:t>
            </a:r>
            <a:r>
              <a:rPr lang="en-US" b="1" dirty="0" smtClean="0">
                <a:solidFill>
                  <a:srgbClr val="FF0000"/>
                </a:solidFill>
              </a:rPr>
              <a:t>le Club de Hockey </a:t>
            </a:r>
            <a:r>
              <a:rPr lang="en-US" b="1" dirty="0" err="1" smtClean="0">
                <a:solidFill>
                  <a:srgbClr val="FF0000"/>
                </a:solidFill>
              </a:rPr>
              <a:t>Canadien</a:t>
            </a:r>
            <a:r>
              <a:rPr lang="en-US" dirty="0" smtClean="0">
                <a:solidFill>
                  <a:srgbClr val="FF0000"/>
                </a:solidFill>
              </a:rPr>
              <a:t>. Their English nickname is the </a:t>
            </a:r>
            <a:r>
              <a:rPr lang="en-US" dirty="0" err="1" smtClean="0">
                <a:solidFill>
                  <a:srgbClr val="FF0000"/>
                </a:solidFill>
              </a:rPr>
              <a:t>Habs</a:t>
            </a:r>
            <a:r>
              <a:rPr lang="en-US" dirty="0" smtClean="0">
                <a:solidFill>
                  <a:srgbClr val="FF0000"/>
                </a:solidFill>
              </a:rPr>
              <a:t>, which is short for </a:t>
            </a:r>
            <a:r>
              <a:rPr lang="en-US" b="1" dirty="0" smtClean="0">
                <a:solidFill>
                  <a:srgbClr val="FF0000"/>
                </a:solidFill>
              </a:rPr>
              <a:t>Les Habitants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hvi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Nashville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Predators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Founded on June 25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1997, and play in the Central Division of the Western Conference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logo is a sketch of a fossil found in Nashville in the 70s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jerseys have a guitar pick on the shoulder with the Tennessee state tri-star inside, guitar-like lines on the numbers, and piano keys on the neck line inside the jersey.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jerseydev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Jersey </a:t>
            </a:r>
            <a:r>
              <a:rPr lang="en-US" dirty="0" smtClean="0">
                <a:solidFill>
                  <a:schemeClr val="bg1"/>
                </a:solidFill>
              </a:rPr>
              <a:t>Devils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Play in Newark, NJ, and are in the Metropolitan Division of the Eastern Conference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Founded in 1974 as the Kansas City Scouts, then moved to Denver and were the Colorado Rockies from ‘76-82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only major league team to identify as a New Jersey team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 have won 3 Stanley Cups in ‘95, ‘00, and ‘03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aheim-ducks-goal-horn-1-0-s-307x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3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Anaheim </a:t>
            </a:r>
            <a:r>
              <a:rPr lang="en-US" dirty="0" smtClean="0">
                <a:solidFill>
                  <a:srgbClr val="FF3300"/>
                </a:solidFill>
              </a:rPr>
              <a:t>Ducks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Founded in 1993 and play in the Pacific Division of the Western Conference</a:t>
            </a:r>
          </a:p>
          <a:p>
            <a:r>
              <a:rPr lang="en-US" sz="2800" dirty="0" smtClean="0"/>
              <a:t>The team is named after the Disney movie, </a:t>
            </a:r>
            <a:r>
              <a:rPr lang="en-US" sz="2800" i="1" dirty="0" smtClean="0"/>
              <a:t>The Mighty Ducks, </a:t>
            </a:r>
            <a:r>
              <a:rPr lang="en-US" sz="2800" dirty="0" smtClean="0"/>
              <a:t>and was owned by Disney until 2005</a:t>
            </a:r>
          </a:p>
          <a:p>
            <a:r>
              <a:rPr lang="en-US" sz="2800" dirty="0" smtClean="0"/>
              <a:t>Won the Stanley Cup in 2007</a:t>
            </a:r>
          </a:p>
          <a:p>
            <a:r>
              <a:rPr lang="en-US" sz="2800" dirty="0" smtClean="0"/>
              <a:t>Only team to use orange rally towels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rtandtinki1_islanders-wallpaper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New York </a:t>
            </a:r>
            <a:r>
              <a:rPr lang="en-US" dirty="0" smtClean="0">
                <a:solidFill>
                  <a:srgbClr val="F5530B"/>
                </a:solidFill>
              </a:rPr>
              <a:t>Islanders</a:t>
            </a:r>
            <a:endParaRPr lang="en-US" dirty="0">
              <a:solidFill>
                <a:srgbClr val="F553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Founded in 1972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Play in Brooklyn, and are also in the Metropolitan Division of the Eastern Conference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Won 4 straight Stanley Cups from 1980-83 and are recognized as a dynasty in the NHL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york-rangers-logo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New York </a:t>
            </a:r>
            <a:r>
              <a:rPr lang="en-US" dirty="0" smtClean="0">
                <a:solidFill>
                  <a:srgbClr val="FF0000"/>
                </a:solidFill>
              </a:rPr>
              <a:t>Rangers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Founded in 1926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Play in Manhattan and are also in the Metropolitan Division of the Eastern Conference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won 4 Stanley Cups in ’28, ‘33, ‘40, and ’94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Member of the Original Six NHL teams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g-nhl-ottawa-senators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Ottawa</a:t>
            </a:r>
            <a:r>
              <a:rPr lang="en-US" dirty="0" smtClean="0">
                <a:solidFill>
                  <a:srgbClr val="C00000"/>
                </a:solidFill>
              </a:rPr>
              <a:t> Senators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1990 but began playing in 1992</a:t>
            </a:r>
          </a:p>
          <a:p>
            <a:r>
              <a:rPr lang="en-US" dirty="0" smtClean="0"/>
              <a:t>Play in the Atlantic Division of the Eastern Conference</a:t>
            </a:r>
          </a:p>
          <a:p>
            <a:r>
              <a:rPr lang="en-US" dirty="0" smtClean="0"/>
              <a:t>Fans are known as the </a:t>
            </a:r>
            <a:r>
              <a:rPr lang="en-US" dirty="0" err="1" smtClean="0"/>
              <a:t>Sens</a:t>
            </a:r>
            <a:r>
              <a:rPr lang="en-US" dirty="0" smtClean="0"/>
              <a:t> Army</a:t>
            </a:r>
          </a:p>
          <a:p>
            <a:r>
              <a:rPr lang="en-US" dirty="0" smtClean="0"/>
              <a:t>One of the best teams in attendance in the NHL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malist_philadelphia_flyers_wallpaper_by_lfiore-d7dkd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Philadelphia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Flyers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Founded in 1967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Play in the Metropolitan Division of the Eastern Conference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Won 2 Stanley Cups in ‘74 and ‘75, and were the first expansion team to do so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team name was selected through a contest and represents the speed of the game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ttsburgh_Penguin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Pittsburgh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Penguins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Founded in 1967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Play in the Metropolitan Division of the Eastern Conference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Have won 3 Stanley Cups in ‘91, ‘92, and ‘09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NHL team to visit the White House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Penguins legend, Mario Lemieux, became the first player-owner in NHL history in 2001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-jose-sharks-default-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San Jose </a:t>
            </a:r>
            <a:r>
              <a:rPr lang="en-US" dirty="0" smtClean="0">
                <a:solidFill>
                  <a:schemeClr val="bg1"/>
                </a:solidFill>
              </a:rPr>
              <a:t>Sharks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1991</a:t>
            </a:r>
          </a:p>
          <a:p>
            <a:r>
              <a:rPr lang="en-US" dirty="0" smtClean="0"/>
              <a:t>Play in the Pacific Division of the Western Conference</a:t>
            </a:r>
          </a:p>
          <a:p>
            <a:r>
              <a:rPr lang="en-US" dirty="0" smtClean="0"/>
              <a:t>The home arena is nicknamed “The Shark Tank”</a:t>
            </a:r>
          </a:p>
          <a:p>
            <a:r>
              <a:rPr lang="en-US" dirty="0" smtClean="0"/>
              <a:t>A giant shark is used for the pre-game entrance of the home team</a:t>
            </a:r>
          </a:p>
          <a:p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_Louis_Bl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 Louis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Blues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1967</a:t>
            </a:r>
          </a:p>
          <a:p>
            <a:r>
              <a:rPr lang="en-US" dirty="0" smtClean="0"/>
              <a:t>Play in the Central Division of the Western Conference</a:t>
            </a:r>
          </a:p>
          <a:p>
            <a:r>
              <a:rPr lang="en-US" dirty="0" smtClean="0"/>
              <a:t>The oldest NHL team to have not won the Stanley Cup</a:t>
            </a:r>
          </a:p>
          <a:p>
            <a:r>
              <a:rPr lang="en-US" dirty="0" smtClean="0"/>
              <a:t>The fans have a tradition of selling fan-produced programs outside of the arena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c88n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Tampa Bay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Lightning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1992</a:t>
            </a:r>
          </a:p>
          <a:p>
            <a:r>
              <a:rPr lang="en-US" dirty="0" smtClean="0"/>
              <a:t>Play in the Atlantic Division of the Eastern Conference</a:t>
            </a:r>
          </a:p>
          <a:p>
            <a:r>
              <a:rPr lang="en-US" dirty="0" smtClean="0"/>
              <a:t>Won the Stanley Cup in 2004</a:t>
            </a:r>
          </a:p>
          <a:p>
            <a:r>
              <a:rPr lang="en-US" dirty="0" smtClean="0"/>
              <a:t>Team nickname is the “Bolts”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57_toronto_maple_leafs_19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Toronto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Maple Leafs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Founded on November 22, 1917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Play in the Atlantic Division of the Eastern Conference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Won 13 Stanley Cups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Worth $1.3 billion (USD), the most valuable NHL franchise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Hold the longest Stanley Cup drought at 48 years but are still tough to get a ticket for a game </a:t>
            </a:r>
            <a:r>
              <a:rPr lang="en-US" dirty="0" smtClean="0"/>
              <a:t>for a game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ucks-Sym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Vancouver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Canucks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Founded in 1970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Play in the Pacific Division of the Western Conference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team has gone through 13 different logo and jersey changes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killer whale, named Fin, is the team’s mascot and he likes to bite the heads of the fans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y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Arizona </a:t>
            </a:r>
            <a:r>
              <a:rPr lang="en-US" dirty="0" smtClean="0">
                <a:solidFill>
                  <a:schemeClr val="tx1"/>
                </a:solidFill>
              </a:rPr>
              <a:t>Coyotes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play in Glendale, Arizona.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Founded: 1972 (as the Winnipeg Jets in the WHA)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Joined the NHL in 1979 (as the Jets)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Moved to Arizona in ’96 and play in the Pacific Division in the Western Conference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Fun fact: Wayne Gretzky was once the head coach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 so fun fact: The city of Glendale tried to terminate their lease contract on the arena in 2015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shington_Capital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Washington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Capitals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Founded in 1974</a:t>
            </a: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Play in the Metropolitan Division of the Eastern Conference</a:t>
            </a: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 franchise was revitalized in 1999 after new ownership took place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9qyy9xqoxfjn0njxgzoy2rw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Winnipeg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Jets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Founded in 1999 as the Atlanta Thrashers, relocated to Winnipeg in 2011 and were renamed the Jets after the team from 1972-1996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Winnipeg Whiteout tradition began in 1987 as a trick to create an intimidating atmosphere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name of the team was kept as a secret from fans until the 2011 draft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https://en.wikipedia.org/wiki/National_Hockey_League#List_of_teams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uins-ipad-wp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Boston Bruins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Oldest American Team (founded in 1924)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captain, </a:t>
            </a:r>
            <a:r>
              <a:rPr lang="en-US" dirty="0" err="1" smtClean="0">
                <a:solidFill>
                  <a:srgbClr val="FF0000"/>
                </a:solidFill>
              </a:rPr>
              <a:t>Zdeno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Chara</a:t>
            </a:r>
            <a:r>
              <a:rPr lang="en-US" dirty="0" smtClean="0">
                <a:solidFill>
                  <a:srgbClr val="FF0000"/>
                </a:solidFill>
              </a:rPr>
              <a:t>, is 6ft 9in and is the tallest NHL player. He also holds the record for the fastest slap shot at 108.8 mph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won six Stanley Cups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Play in the Atlantic Division of the Eastern Conference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malist_buffalo_sabres_wallpaper_by_lfiore-d7dkdn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</a:t>
            </a:r>
            <a:r>
              <a:rPr lang="en-US" dirty="0" err="1" smtClean="0">
                <a:solidFill>
                  <a:srgbClr val="FFFF00"/>
                </a:solidFill>
              </a:rPr>
              <a:t>Sabres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Founded: 1970</a:t>
            </a:r>
          </a:p>
          <a:p>
            <a:r>
              <a:rPr lang="en-US" dirty="0" smtClean="0"/>
              <a:t>Fun fact: The team name was picked through a contest</a:t>
            </a:r>
          </a:p>
          <a:p>
            <a:r>
              <a:rPr lang="en-US" dirty="0" smtClean="0"/>
              <a:t>Play in the Atlantic Division of the Eastern Conference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gary_fl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Calgary</a:t>
            </a:r>
            <a:r>
              <a:rPr lang="en-US" dirty="0" smtClean="0">
                <a:solidFill>
                  <a:srgbClr val="FF0000"/>
                </a:solidFill>
              </a:rPr>
              <a:t> Flames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Founded in 1972 as the Atlanta Flames and moved to Calgary in 1980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Won the Cup in 1989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Play in the Pacific Division of the Western Conference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Fun fact: The Red Mile is the name for the street where Flames fans celebrate during their playoff runs (the area is famous due to its lack of nonviolence)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malist_carolina_hurricanes_wallpaper_by_lfiore-d7dkdo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Carolina </a:t>
            </a:r>
            <a:r>
              <a:rPr lang="en-US" dirty="0" smtClean="0">
                <a:solidFill>
                  <a:schemeClr val="bg1"/>
                </a:solidFill>
              </a:rPr>
              <a:t>Hurricanes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 in Raleigh, North Carolina and are in the Metropolitan Division of the Eastern Conference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Founded in 1972 as the New England Whalers, moved to the NHL and Hartford in 1979, and then moved to Raleigh in 1997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Won the Stanley Cup in 2006 and also won the first major league sports title for a team in N.C.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cago_Blackhaw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Chicago </a:t>
            </a:r>
            <a:r>
              <a:rPr lang="en-US" dirty="0" smtClean="0">
                <a:solidFill>
                  <a:srgbClr val="FF0000"/>
                </a:solidFill>
              </a:rPr>
              <a:t>Blackhawks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Founded in 1926 and play in the Central Division of the Western Conference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Have won six Stanley Cups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Had not won a Cup since 1961 prior to their 2010 victory</a:t>
            </a:r>
          </a:p>
          <a:p>
            <a:pPr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minimalist_colorado_avalanche_wallpaper_by_lfiore-d7dkdp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Colorado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Avalanche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Play in Denver and are in the Central Division of the Western Conference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Founded in 1972 (as the Quebec Nordiques)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Moved to Colorado in 1995 and won the Stanley Cup in that season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Both of their Stanley Cups were won in their only two appearances in the Stanley Cup Final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First team in Denver to win a professional sports title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1573</Words>
  <Application>Microsoft Office PowerPoint</Application>
  <PresentationFormat>On-screen Show (4:3)</PresentationFormat>
  <Paragraphs>151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NHL Teams 101 </vt:lpstr>
      <vt:lpstr>Anaheim Ducks</vt:lpstr>
      <vt:lpstr>Arizona Coyotes</vt:lpstr>
      <vt:lpstr>Boston Bruins</vt:lpstr>
      <vt:lpstr>Buffalo Sabres</vt:lpstr>
      <vt:lpstr>Calgary Flames</vt:lpstr>
      <vt:lpstr>Carolina Hurricanes</vt:lpstr>
      <vt:lpstr>Chicago Blackhawks</vt:lpstr>
      <vt:lpstr>Colorado Avalanche</vt:lpstr>
      <vt:lpstr>Columbus Blue Jackets</vt:lpstr>
      <vt:lpstr>Dallas Stars</vt:lpstr>
      <vt:lpstr>Detroit Red Wings</vt:lpstr>
      <vt:lpstr>Edmonton Oilers</vt:lpstr>
      <vt:lpstr>Florida Panthers</vt:lpstr>
      <vt:lpstr>Los Angeles Kings</vt:lpstr>
      <vt:lpstr>Minnesota Wild</vt:lpstr>
      <vt:lpstr>Montreal Canadiens</vt:lpstr>
      <vt:lpstr>Nashville Predators</vt:lpstr>
      <vt:lpstr>New Jersey Devils</vt:lpstr>
      <vt:lpstr>New York Islanders</vt:lpstr>
      <vt:lpstr>New York Rangers</vt:lpstr>
      <vt:lpstr>Ottawa Senators</vt:lpstr>
      <vt:lpstr>Philadelphia Flyers</vt:lpstr>
      <vt:lpstr>Pittsburgh Penguins</vt:lpstr>
      <vt:lpstr>San Jose Sharks</vt:lpstr>
      <vt:lpstr>St Louis Blues</vt:lpstr>
      <vt:lpstr>Tampa Bay Lightning</vt:lpstr>
      <vt:lpstr>Toronto Maple Leafs</vt:lpstr>
      <vt:lpstr>Vancouver Canucks</vt:lpstr>
      <vt:lpstr>Washington Capitals</vt:lpstr>
      <vt:lpstr>Winnipeg Jets</vt:lpstr>
      <vt:lpstr>Source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NHL TEAMS 101</dc:title>
  <dc:creator>Jenna Ortiz</dc:creator>
  <cp:lastModifiedBy>Jenna Ortiz</cp:lastModifiedBy>
  <cp:revision>8</cp:revision>
  <dcterms:created xsi:type="dcterms:W3CDTF">2015-08-10T18:42:42Z</dcterms:created>
  <dcterms:modified xsi:type="dcterms:W3CDTF">2015-08-12T22:56:25Z</dcterms:modified>
</cp:coreProperties>
</file>